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E1A2A-051D-4A5D-9A61-64E793BD7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5DF6B9-0FB7-9CD4-E1BF-369B35834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6A0EFE-6B34-AE6E-0EF1-BA78182CF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4EDA25-5842-33EB-CF23-EEA9CE3A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7F6521-8C6C-5B6C-1749-3BA5F880D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30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5C53AD-726C-DB7D-3F2C-2ABF06065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C9CB52-320E-A3F1-8DE2-2C3B63349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40EBBD-2726-08B3-4B44-A7CC7771B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AA0283-2A07-A61A-4F9C-D0CFAAEA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DD14E-F1FD-37A8-7AA8-E93C4B21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616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2CB66B-5B4D-1683-A8FB-853654388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555C0E-7A47-9D2D-B7E3-FB27473B8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7492E9-0398-2409-D8FE-B39DF96A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47BF3D-CDEF-A7CF-AECE-9D683AB1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0E1FF5-04C4-7AEC-F6EA-65E7E17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480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79DEBD-C3E4-46F2-B2C0-FFDB016CD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878D91-C7F1-261F-5B23-1E46B11C5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68C87E-D1B1-B401-093C-549091662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E976E5-1615-0FCB-8B0A-B5D84560B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6061AD-177A-D3B0-E206-EB049CE37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5827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B1DEF-2910-9A1E-EE95-3CAB10221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B4E931-C572-2730-5757-21ECB1D3F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44AEEF-1C04-6EFA-753D-1CF8B9BE0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E89D56-8ABF-5755-8EC5-5ED32F270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D02493-C653-9986-1477-D38D69AFD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5675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39D0C-6565-3C0E-CCA6-CF3A8C330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8ECC39-CE2F-C723-AB06-51C28FB15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50E34A-8DA5-55CA-8058-50D1C7606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7162E0-C4F0-61F9-47CB-6BA396B44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293EB6-96F6-1CA2-7EF6-7B3AFABE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50B5EF-F75E-57C6-D26B-2E9FE643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309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08BE01-1BD1-91EB-6191-1C1F1EDF2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38DE76-D141-CFCA-2D92-76E01F306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09592E-2F06-154E-A091-41C9E5169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74DFB5-A2F2-F6F7-C850-32092C86C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3AF5771-31E9-36FF-3C29-38EE36CF8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4C59C5B-9391-5F74-0E26-86ECD8EC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D4F177-C780-30C2-70B4-D31616A2B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B00724-06F7-8119-0FC9-4865B5370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72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F4AF6-3FA8-02BA-8A73-8C6F20F41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7550FC-FA5F-BC3C-956D-D2B21C5CC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0B1C98-2C37-CF79-72CD-F4773DE27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09C36EF-4836-6846-D890-45B21F3C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60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9135F0C-EFBD-9952-3591-4B00A885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29E287-5AE7-4DCC-F6CD-2506C142C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235578-3A3F-FA3B-145A-C1770C707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781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81A83-C69C-EB23-E62F-B631FC015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D48DF0-68ED-451A-C57C-E26D41B8F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02722D-E2DC-9F80-C4B6-67E6D1D1C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0715A7-1E83-C8A8-37CF-53BCAB726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9D0F0B-77D2-1A9D-42F7-718EE3D34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C2208E-0D02-5543-EFA8-5613DF70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4458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A2B0A-2208-3E10-A188-77A10DA1A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FD81A0-575B-F2D9-CF39-2C21151E8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848842-9975-EAB2-D392-5E96EF187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9C17DE-C450-6607-AA1A-F598DE41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65937F-2371-FEE0-B1BA-536F44D8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17C81B-3BAD-297C-9FA9-FD6017921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3777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7DC56D-9970-3F95-0561-F06CD5B0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2FC432-E7DF-459D-73D7-0900C2EB1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DDACD8-E86E-736B-0415-87CD958F9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07E52-04E6-467B-B2EA-471DEBC06DCE}" type="datetimeFigureOut">
              <a:rPr lang="es-PE" smtClean="0"/>
              <a:t>02/06/2025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6CCBE5-A45E-CF84-4D9D-768762946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792189-D18E-98A4-C616-167CEA163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9DF88E-7A3F-4155-B516-533F2899119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4752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AC601-618F-376F-FE3D-F10D55B015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/>
              <a:t>EL SUEÑO DEL PONGO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E0241B-A0F2-7754-AFC1-5AEAF5A64C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/>
              <a:t>AUTOR: José María Arguedas </a:t>
            </a:r>
          </a:p>
        </p:txBody>
      </p:sp>
    </p:spTree>
    <p:extLst>
      <p:ext uri="{BB962C8B-B14F-4D97-AF65-F5344CB8AC3E}">
        <p14:creationId xmlns:p14="http://schemas.microsoft.com/office/powerpoint/2010/main" val="2744225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5A5F7-08AC-80AE-EEDC-076409F7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672" y="365126"/>
            <a:ext cx="7322127" cy="1034184"/>
          </a:xfrm>
        </p:spPr>
        <p:txBody>
          <a:bodyPr/>
          <a:lstStyle/>
          <a:p>
            <a:r>
              <a:rPr lang="es-PE" dirty="0"/>
              <a:t>Introducción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4DFA337-E685-AA48-8F5F-3C0D45A74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0" i="0" dirty="0">
                <a:solidFill>
                  <a:srgbClr val="001D35"/>
                </a:solidFill>
                <a:effectLst/>
                <a:latin typeface="Google Sans"/>
              </a:rPr>
              <a:t>El autor de "El sueño del pongo" es el escritor peruano José María Arguedas, quien lo recopiló de la tradición oral de un campesino cuzqueño y lo publicó en 1965.</a:t>
            </a:r>
          </a:p>
          <a:p>
            <a:pPr marL="0" indent="0">
              <a:buNone/>
            </a:pPr>
            <a:endParaRPr lang="es-MX" dirty="0">
              <a:solidFill>
                <a:srgbClr val="001D35"/>
              </a:solidFill>
              <a:latin typeface="Google Sans"/>
            </a:endParaRPr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7220B84-8548-43B7-D36E-57E65FD9BBE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527" y="1825625"/>
            <a:ext cx="5779424" cy="4054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224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813DB-BCEA-32ED-B0EB-575600EF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8" y="457199"/>
            <a:ext cx="3048000" cy="884738"/>
          </a:xfrm>
        </p:spPr>
        <p:txBody>
          <a:bodyPr>
            <a:normAutofit fontScale="90000"/>
          </a:bodyPr>
          <a:lstStyle/>
          <a:p>
            <a:r>
              <a:rPr lang="es-PE" dirty="0"/>
              <a:t>DESARROLLO DEL     CONTENIDO 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6901E4-7587-BDA2-1E84-8C2BDB4C9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7091" y="1496291"/>
            <a:ext cx="5070763" cy="5029199"/>
          </a:xfrm>
        </p:spPr>
        <p:txBody>
          <a:bodyPr>
            <a:normAutofit/>
          </a:bodyPr>
          <a:lstStyle/>
          <a:p>
            <a:r>
              <a:rPr lang="es-MX" dirty="0"/>
              <a:t>"El sueño del pongo" es un cuento escrito por José María Arguedas que retrata la desigualdad social y el abuso de poder en la sociedad andina. La historia gira en torno a un pequeño sirviente indígena, llamado el pongo, que trabaja para un patrón cruel y arrogante en una hacienda.</a:t>
            </a:r>
          </a:p>
          <a:p>
            <a:r>
              <a:rPr lang="es-MX" dirty="0"/>
              <a:t>A pesar del maltrato constante, el pongo nunca se rebela abiertamente. Sin embargo, un día, en presencia de todos, cuenta un extraño y simbólico sueño: en él, tanto el patrón como él mismo mueren y llegan al cielo, donde un ángel los obliga a lamerse el uno al otro en señal de castigo y justicia divina. El patrón queda humillado, y el cuento termina con una fuerte crítica a las jerarquías injustas y a la opresión del indígena.</a:t>
            </a:r>
          </a:p>
          <a:p>
            <a:r>
              <a:rPr lang="es-MX" dirty="0"/>
              <a:t>Este cuento es una poderosa denuncia social y refleja el profundo sufrimiento del pueblo quechua, así como su fe en una justicia más allá de la vida.</a:t>
            </a:r>
          </a:p>
          <a:p>
            <a:endParaRPr lang="es-PE" dirty="0"/>
          </a:p>
        </p:txBody>
      </p:sp>
      <p:pic>
        <p:nvPicPr>
          <p:cNvPr id="3074" name="Picture 2" descr="El sueño del Pongo: Un cuento de José María Arguedas">
            <a:extLst>
              <a:ext uri="{FF2B5EF4-FFF2-40B4-BE49-F238E27FC236}">
                <a16:creationId xmlns:a16="http://schemas.microsoft.com/office/drawing/2014/main" id="{C2EFC133-52FB-19D4-471A-2149607B79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41937"/>
            <a:ext cx="5770377" cy="3049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76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2F3E36-0E08-2952-3376-B9E163D28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8873" y="365126"/>
            <a:ext cx="6864926" cy="826366"/>
          </a:xfrm>
        </p:spPr>
        <p:txBody>
          <a:bodyPr/>
          <a:lstStyle/>
          <a:p>
            <a:r>
              <a:rPr lang="es-PE" dirty="0"/>
              <a:t>Conclusión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DF3718-53FB-18D6-D84B-222AD1334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E" b="1" dirty="0"/>
              <a:t>Enseñanza</a:t>
            </a:r>
            <a:r>
              <a:rPr lang="es-PE" dirty="0"/>
              <a:t>: </a:t>
            </a:r>
          </a:p>
          <a:p>
            <a:endParaRPr lang="es-PE" dirty="0"/>
          </a:p>
          <a:p>
            <a:pPr marL="0" indent="0">
              <a:buNone/>
            </a:pPr>
            <a:r>
              <a:rPr lang="es-MX" b="1" dirty="0"/>
              <a:t>1. </a:t>
            </a:r>
            <a:r>
              <a:rPr lang="es-MX" dirty="0"/>
              <a:t> La </a:t>
            </a:r>
            <a:r>
              <a:rPr lang="es-MX" b="1" dirty="0"/>
              <a:t>principal enseñanza del “ </a:t>
            </a:r>
            <a:r>
              <a:rPr lang="es-MX" b="1" i="1" dirty="0"/>
              <a:t>El sueño del pongo”</a:t>
            </a:r>
            <a:r>
              <a:rPr lang="es-MX" dirty="0"/>
              <a:t> es una </a:t>
            </a:r>
            <a:r>
              <a:rPr lang="es-MX" b="1" dirty="0"/>
              <a:t>crítica profunda a la injusticia social y al abuso de poder</a:t>
            </a:r>
            <a:r>
              <a:rPr lang="es-MX" dirty="0"/>
              <a:t>, especialmente contra los pueblos indígenas, y una afirmación de que </a:t>
            </a:r>
            <a:r>
              <a:rPr lang="es-MX" b="1" dirty="0"/>
              <a:t>la verdadera justicia llegará, aunque no sea en esta vida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821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97D86-2E2E-47B6-976B-086001968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836" y="365125"/>
            <a:ext cx="9718964" cy="1325563"/>
          </a:xfrm>
        </p:spPr>
        <p:txBody>
          <a:bodyPr>
            <a:normAutofit/>
          </a:bodyPr>
          <a:lstStyle/>
          <a:p>
            <a:r>
              <a:rPr kumimoji="0" lang="es-PE" altLang="es-PE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GRACIAS POR SU ATENCIÓN</a:t>
            </a:r>
            <a:br>
              <a:rPr kumimoji="0" lang="es-PE" altLang="es-PE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s-PE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A4E50BB-7755-4605-D9E8-A52A9FA2C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1" y="1690688"/>
            <a:ext cx="3896302" cy="392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140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278</Words>
  <Application>Microsoft Office PowerPoint</Application>
  <PresentationFormat>Panorámica</PresentationFormat>
  <Paragraphs>13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Google Sans</vt:lpstr>
      <vt:lpstr>Tema de Office</vt:lpstr>
      <vt:lpstr>EL SUEÑO DEL PONGO</vt:lpstr>
      <vt:lpstr>Introducción</vt:lpstr>
      <vt:lpstr>DESARROLLO DEL     CONTENIDO </vt:lpstr>
      <vt:lpstr>Conclusión</vt:lpstr>
      <vt:lpstr>GRACIAS POR SU ATENCIÓN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2</cp:revision>
  <dcterms:created xsi:type="dcterms:W3CDTF">2025-05-25T00:56:42Z</dcterms:created>
  <dcterms:modified xsi:type="dcterms:W3CDTF">2025-06-02T06:27:15Z</dcterms:modified>
</cp:coreProperties>
</file>